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259" r:id="rId2"/>
    <p:sldId id="302" r:id="rId3"/>
    <p:sldId id="303" r:id="rId4"/>
    <p:sldId id="331" r:id="rId5"/>
    <p:sldId id="304" r:id="rId6"/>
    <p:sldId id="305" r:id="rId7"/>
    <p:sldId id="332" r:id="rId8"/>
    <p:sldId id="307" r:id="rId9"/>
    <p:sldId id="327" r:id="rId10"/>
    <p:sldId id="328" r:id="rId11"/>
    <p:sldId id="329" r:id="rId12"/>
    <p:sldId id="330" r:id="rId13"/>
    <p:sldId id="306" r:id="rId14"/>
    <p:sldId id="326" r:id="rId15"/>
    <p:sldId id="308" r:id="rId16"/>
    <p:sldId id="310" r:id="rId17"/>
    <p:sldId id="309" r:id="rId18"/>
    <p:sldId id="311" r:id="rId19"/>
    <p:sldId id="312" r:id="rId20"/>
    <p:sldId id="313" r:id="rId21"/>
    <p:sldId id="315" r:id="rId22"/>
    <p:sldId id="316" r:id="rId23"/>
    <p:sldId id="333" r:id="rId24"/>
    <p:sldId id="317" r:id="rId25"/>
    <p:sldId id="319" r:id="rId26"/>
    <p:sldId id="318" r:id="rId27"/>
    <p:sldId id="320" r:id="rId28"/>
    <p:sldId id="321" r:id="rId29"/>
    <p:sldId id="324" r:id="rId30"/>
    <p:sldId id="322" r:id="rId31"/>
    <p:sldId id="325" r:id="rId32"/>
    <p:sldId id="289" r:id="rId33"/>
  </p:sldIdLst>
  <p:sldSz cx="9144000" cy="6858000" type="screen4x3"/>
  <p:notesSz cx="6797675" cy="99250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A2477F-E312-4432-A0C0-4865B77BA6A4}">
          <p14:sldIdLst>
            <p14:sldId id="259"/>
            <p14:sldId id="302"/>
            <p14:sldId id="303"/>
            <p14:sldId id="331"/>
            <p14:sldId id="304"/>
            <p14:sldId id="305"/>
            <p14:sldId id="332"/>
            <p14:sldId id="307"/>
            <p14:sldId id="327"/>
            <p14:sldId id="328"/>
            <p14:sldId id="329"/>
            <p14:sldId id="330"/>
            <p14:sldId id="306"/>
            <p14:sldId id="326"/>
            <p14:sldId id="308"/>
            <p14:sldId id="310"/>
            <p14:sldId id="309"/>
            <p14:sldId id="311"/>
            <p14:sldId id="312"/>
            <p14:sldId id="313"/>
            <p14:sldId id="315"/>
            <p14:sldId id="316"/>
            <p14:sldId id="333"/>
            <p14:sldId id="317"/>
            <p14:sldId id="319"/>
            <p14:sldId id="318"/>
            <p14:sldId id="320"/>
            <p14:sldId id="321"/>
            <p14:sldId id="324"/>
            <p14:sldId id="322"/>
            <p14:sldId id="325"/>
            <p14:sldId id="28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27" autoAdjust="0"/>
    <p:restoredTop sz="86400" autoAdjust="0"/>
  </p:normalViewPr>
  <p:slideViewPr>
    <p:cSldViewPr>
      <p:cViewPr>
        <p:scale>
          <a:sx n="120" d="100"/>
          <a:sy n="120" d="100"/>
        </p:scale>
        <p:origin x="-1470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r">
              <a:defRPr sz="1300"/>
            </a:lvl1pPr>
          </a:lstStyle>
          <a:p>
            <a:fld id="{99A18737-6ED6-45A3-83FF-E79330A531A8}" type="datetimeFigureOut">
              <a:rPr lang="ru-RU" smtClean="0"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r">
              <a:defRPr sz="1300"/>
            </a:lvl1pPr>
          </a:lstStyle>
          <a:p>
            <a:fld id="{D5CE9AA7-D7F1-4297-977D-2D67E98DF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353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16EA6EE4-A368-4844-85CB-AF5D69C64E19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0" tIns="47775" rIns="95550" bIns="47775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5550" tIns="47775" rIns="95550" bIns="47775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7075"/>
            <a:ext cx="2945660" cy="496253"/>
          </a:xfrm>
          <a:prstGeom prst="rect">
            <a:avLst/>
          </a:prstGeom>
        </p:spPr>
        <p:txBody>
          <a:bodyPr vert="horz" lIns="95550" tIns="47775" rIns="95550" bIns="4777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F95AD4B4-B3BF-4DDB-AD73-EAEC20C523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7703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9A424-71A0-4356-91B0-2AF8E3C98172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607A7-7216-438C-816A-3BD99DF1DE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86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EB03-3821-4560-B860-4498AC63536D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6792F-537A-49D0-8CD5-9D8651BBCD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57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F403-4B92-402B-AB8B-0E7D111E2856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F7DF2-A121-4788-A717-84C3785A9B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2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B0938-C2C7-4E93-B09A-5CD4F6748970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BD8FE-B88D-4320-BE05-1591E671D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16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3F9A2-D196-46B7-8316-BC61202167F7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50BD4-BB90-4BC9-8E3F-4E137A6618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78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4C3EB-5C00-4B62-B27A-9C4D34E2AB11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C79A9-06B7-4069-B185-D42012D500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236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25A76-137F-4A48-A3D6-704283424229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0D3F8-72F4-4446-A1BC-10396AFA26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99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82AE5-977D-46CD-83DD-B8D68CFA0EAE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BEB92-67BB-4878-ADEC-25EF55E083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573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85F27-3899-4897-9DB6-390A2D0BD1CE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77EA4-3BA1-452C-B353-A7A94C272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48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C1299-C3E8-4044-8AD1-542651A431FC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1AB8F-2664-49CD-A2C9-EAD51C630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445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2D31B-A73B-43D4-B27E-0248C9F5F17C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DD5CB-F9FA-4AB8-A2BB-B8B7E5D36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7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0129EBA8-8C73-4B09-936F-AF37EAC338E5}" type="datetimeFigureOut">
              <a:rPr lang="ru-RU"/>
              <a:pPr>
                <a:defRPr/>
              </a:pPr>
              <a:t>17.06.2019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97818A3A-2996-47E4-A81A-0EA2B6DCAA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1" r:id="rId4"/>
    <p:sldLayoutId id="2147483717" r:id="rId5"/>
    <p:sldLayoutId id="2147483712" r:id="rId6"/>
    <p:sldLayoutId id="2147483718" r:id="rId7"/>
    <p:sldLayoutId id="2147483719" r:id="rId8"/>
    <p:sldLayoutId id="2147483720" r:id="rId9"/>
    <p:sldLayoutId id="2147483713" r:id="rId10"/>
    <p:sldLayoutId id="214748372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1187624" y="764704"/>
            <a:ext cx="648072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3600" dirty="0" smtClean="0">
              <a:solidFill>
                <a:srgbClr val="C00000"/>
              </a:solidFill>
              <a:latin typeface="GreekS" pitchFamily="2" charset="0"/>
              <a:ea typeface="GreekS" pitchFamily="2" charset="0"/>
              <a:cs typeface="GreekS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4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B05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GreekS" pitchFamily="2" charset="0"/>
              <a:ea typeface="GreekS" pitchFamily="2" charset="0"/>
              <a:cs typeface="GreekS" pitchFamily="2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reekS" pitchFamily="2" charset="0"/>
                <a:ea typeface="GreekS" pitchFamily="2" charset="0"/>
                <a:cs typeface="GreekS" pitchFamily="2" charset="0"/>
              </a:rPr>
              <a:t> </a:t>
            </a:r>
            <a:r>
              <a:rPr lang="ru-RU" alt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reekS" pitchFamily="2" charset="0"/>
                <a:ea typeface="GreekS" pitchFamily="2" charset="0"/>
                <a:cs typeface="GreekS" pitchFamily="2" charset="0"/>
              </a:rPr>
              <a:t>День</a:t>
            </a:r>
            <a:r>
              <a:rPr lang="ru-RU" alt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reekS" pitchFamily="2" charset="0"/>
                <a:ea typeface="GreekS" pitchFamily="2" charset="0"/>
                <a:cs typeface="GreekS" pitchFamily="2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reekS" pitchFamily="2" charset="0"/>
                <a:ea typeface="GreekS" pitchFamily="2" charset="0"/>
                <a:cs typeface="GreekS" pitchFamily="2" charset="0"/>
              </a:rPr>
              <a:t> </a:t>
            </a:r>
            <a:r>
              <a:rPr lang="ru-RU" alt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reekS" pitchFamily="2" charset="0"/>
                <a:ea typeface="GreekS" pitchFamily="2" charset="0"/>
                <a:cs typeface="GreekS" pitchFamily="2" charset="0"/>
              </a:rPr>
              <a:t>России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6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reekS" pitchFamily="2" charset="0"/>
                <a:ea typeface="GreekS" pitchFamily="2" charset="0"/>
                <a:cs typeface="GreekS" pitchFamily="2" charset="0"/>
              </a:rPr>
              <a:t>12 июня 2019 года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фганистан 12.06.2019\5U0B2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396"/>
            <a:ext cx="8208912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85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фганистан 12.06.2019\5U0B2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676455" cy="57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81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Афганистан 12.06.2019\5U0B2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98051"/>
            <a:ext cx="8568443" cy="57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фганистан 12.06.2019\ОТЧЕТ ПРЕЗЕНТАЦИЯ\IMG_6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3345"/>
            <a:ext cx="8064896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74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фганистан 12.06.2019\5U0B21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11652"/>
            <a:ext cx="8640960" cy="576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29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фганистан 12.06.2019\ОТЧЕТ ПРЕЗЕНТАЦИЯ\IMG_64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740352" cy="51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Афганистан 12.06.2019\ОТЧЕТ ПРЕЗЕНТАЦИЯ\IMG_6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88324" cy="49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94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Афганистан 12.06.2019\ОТЧЕТ ПРЕЗЕНТАЦИЯ\IMG_6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47016"/>
            <a:ext cx="7668344" cy="511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Афганистан 12.06.2019\ОТЧЕТ ПРЕЗЕНТАЦИЯ\IMG_64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71923"/>
            <a:ext cx="7812360" cy="520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2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Афганистан 12.06.2019\ОТЧЕТ ПРЕЗЕНТАЦИЯ\IMG_6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920372" cy="52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sz="27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124744"/>
            <a:ext cx="784887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336600"/>
                </a:solidFill>
              </a:rPr>
              <a:t>	Торжественное мероприятие, посвященное 30- </a:t>
            </a:r>
            <a:r>
              <a:rPr lang="ru-RU" sz="2400" b="1" dirty="0" err="1" smtClean="0">
                <a:solidFill>
                  <a:srgbClr val="336600"/>
                </a:solidFill>
              </a:rPr>
              <a:t>летию</a:t>
            </a:r>
            <a:r>
              <a:rPr lang="ru-RU" sz="2400" b="1" dirty="0" smtClean="0">
                <a:solidFill>
                  <a:srgbClr val="336600"/>
                </a:solidFill>
              </a:rPr>
              <a:t> вывода советских войск из Афганистана, состоялось в День России , </a:t>
            </a:r>
          </a:p>
          <a:p>
            <a:pPr algn="just"/>
            <a:r>
              <a:rPr lang="ru-RU" sz="2400" b="1" dirty="0" smtClean="0">
                <a:solidFill>
                  <a:srgbClr val="336600"/>
                </a:solidFill>
              </a:rPr>
              <a:t>	12 июня 2019 года, в Ландшафтном парке Митино.</a:t>
            </a:r>
          </a:p>
          <a:p>
            <a:pPr algn="just"/>
            <a:r>
              <a:rPr lang="ru-RU" sz="2400" b="1" dirty="0" smtClean="0">
                <a:solidFill>
                  <a:srgbClr val="336600"/>
                </a:solidFill>
              </a:rPr>
              <a:t>	Всего приняло участие 650 человек. </a:t>
            </a:r>
          </a:p>
          <a:p>
            <a:pPr algn="just"/>
            <a:r>
              <a:rPr lang="ru-RU" sz="2400" b="1" dirty="0" smtClean="0">
                <a:solidFill>
                  <a:srgbClr val="336600"/>
                </a:solidFill>
              </a:rPr>
              <a:t>	186 ветеранам боевых действий, проживающим в районе Митино, была вручена юбилейная памятная медаль «30 лет завершения выполнения задач 40 армией в Афганистане».</a:t>
            </a:r>
          </a:p>
          <a:p>
            <a:pPr algn="just"/>
            <a:r>
              <a:rPr lang="ru-RU" sz="2400" b="1" dirty="0" smtClean="0">
                <a:solidFill>
                  <a:srgbClr val="336600"/>
                </a:solidFill>
              </a:rPr>
              <a:t>	Была организована концертная программа и полевая кухня.</a:t>
            </a:r>
          </a:p>
          <a:p>
            <a:pPr algn="just"/>
            <a:r>
              <a:rPr lang="ru-RU" sz="2400" b="1" dirty="0" smtClean="0">
                <a:solidFill>
                  <a:srgbClr val="336600"/>
                </a:solidFill>
              </a:rPr>
              <a:t>	Мероприятие </a:t>
            </a:r>
            <a:r>
              <a:rPr lang="ru-RU" sz="2400" b="1" dirty="0">
                <a:solidFill>
                  <a:srgbClr val="336600"/>
                </a:solidFill>
              </a:rPr>
              <a:t>получило большой общественный резонанс</a:t>
            </a:r>
            <a:r>
              <a:rPr lang="ru-RU" b="1" dirty="0">
                <a:solidFill>
                  <a:srgbClr val="336600"/>
                </a:solidFill>
              </a:rPr>
              <a:t>. </a:t>
            </a:r>
          </a:p>
          <a:p>
            <a:endParaRPr lang="ru-RU" dirty="0" smtClean="0"/>
          </a:p>
          <a:p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000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Афганистан 12.06.2019\ОТЧЕТ ПРЕЗЕНТАЦИЯ\IMG_6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94" y="980728"/>
            <a:ext cx="7704856" cy="513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2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Афганистан 12.06.2019\ОТЧЕТ ПРЕЗЕНТАЦИЯ\IMG_65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845715" cy="5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0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Афганистан 12.06.2019\ОТЧЕТ ПРЕЗЕНТАЦИЯ\IMG_6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7899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1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Афганистан 12.06.2019\5U0B2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568443" cy="571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1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Афганистан 12.06.2019\5U0B20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8514"/>
            <a:ext cx="8496944" cy="56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Афганистан 12.06.2019\ОТЧЕТ ПРЕЗЕНТАЦИЯ\IMG_65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8028384" cy="53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9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User\Desktop\Афганистан 12.06.2019\ОТЧЕТ ПРЕЗЕНТАЦИЯ\IMG_65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460432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39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Афганистан 12.06.2019\ОТЧЕТ ПРЕЗЕНТАЦИЯ\IMG_66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136396" cy="542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0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Афганистан 12.06.2019\ОТЧЕТ ПРЕЗЕНТАЦИЯ\IMG_6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21458"/>
            <a:ext cx="8321686" cy="446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00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Афганистан 12.06.2019\ОТЧЕТ ПРЕЗЕНТАЦИЯ\IMG_66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24947"/>
            <a:ext cx="8460432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6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:\ОРГОТДЕЛ\МЕРОПРИЯТИЯ 2019 год\АФГАНЦЫ 12 июня\общая фотография Ветеранов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297622"/>
            <a:ext cx="5940425" cy="4262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28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Афганистан 12.06.2019\ОТЧЕТ ПРЕЗЕНТАЦИЯ\IMG_66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8460432" cy="564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6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Афганистан 12.06.2019\ОТЧЕТ ПРЕЗЕНТАЦИЯ\IMG_66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387"/>
            <a:ext cx="8604448" cy="573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0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568952" cy="2088232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</a:rPr>
              <a:t>С</a:t>
            </a:r>
            <a:r>
              <a:rPr lang="ru-RU" sz="4400" b="1" dirty="0" smtClean="0">
                <a:solidFill>
                  <a:srgbClr val="C00000"/>
                </a:solidFill>
              </a:rPr>
              <a:t>пасибо за внимание !</a:t>
            </a:r>
            <a:endParaRPr lang="ru-RU" sz="4400" b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C:\Users\User\Desktop\Афганистан 12.06.2019\5U0B2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16832"/>
            <a:ext cx="4536504" cy="465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Афганистан 12.06.2019\5U0B2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1" y="692696"/>
            <a:ext cx="8676455" cy="57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71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Афганистан 12.06.2019\5U0B20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84716"/>
            <a:ext cx="8532440" cy="568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6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:\ОРГОТДЕЛ\МЕРОПРИЯТИЯ 2019 год\АФГАНЦЫ 12 июня\Юнармейцы приветствовали Ветеранов Афганистана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7" y="1201420"/>
            <a:ext cx="5940425" cy="4455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170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Афганистан 12.06.2019\5U0B2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3"/>
            <a:ext cx="8676456" cy="57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1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:\ОРГОТДЕЛ\МЕРОПРИЯТИЯ 2019 год\АФГАНЦЫ 12 июня\фото_2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327" y="1482725"/>
            <a:ext cx="5935345" cy="389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5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Афганистан 12.06.2019\5U0B21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19"/>
            <a:ext cx="8397085" cy="559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8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27438</TotalTime>
  <Words>12</Words>
  <Application>Microsoft Office PowerPoint</Application>
  <PresentationFormat>Экран (4:3)</PresentationFormat>
  <Paragraphs>15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Трек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ELDORADO</dc:creator>
  <cp:lastModifiedBy>User</cp:lastModifiedBy>
  <cp:revision>849</cp:revision>
  <cp:lastPrinted>2019-02-27T13:52:32Z</cp:lastPrinted>
  <dcterms:created xsi:type="dcterms:W3CDTF">2014-03-01T15:17:29Z</dcterms:created>
  <dcterms:modified xsi:type="dcterms:W3CDTF">2019-06-17T12:06:59Z</dcterms:modified>
</cp:coreProperties>
</file>